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57" r:id="rId4"/>
    <p:sldId id="285" r:id="rId5"/>
    <p:sldId id="258" r:id="rId6"/>
    <p:sldId id="260" r:id="rId7"/>
    <p:sldId id="261"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59" r:id="rId30"/>
    <p:sldId id="286" r:id="rId31"/>
    <p:sldId id="287" r:id="rId32"/>
    <p:sldId id="289" r:id="rId33"/>
    <p:sldId id="290" r:id="rId34"/>
    <p:sldId id="291" r:id="rId35"/>
    <p:sldId id="288"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6" r:id="rId49"/>
    <p:sldId id="307" r:id="rId50"/>
    <p:sldId id="308" r:id="rId51"/>
    <p:sldId id="30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4. DATA TYPES" id="{4276BD98-D3B0-42B2-B502-4E963C594F5D}">
          <p14:sldIdLst>
            <p14:sldId id="256"/>
            <p14:sldId id="284"/>
          </p14:sldIdLst>
        </p14:section>
        <p14:section name="5. INTEGRITY CONSTRAINTS" id="{061BB88A-4EF3-4D42-AD2B-B3C7BDDDBC9F}">
          <p14:sldIdLst>
            <p14:sldId id="257"/>
            <p14:sldId id="285"/>
          </p14:sldIdLst>
        </p14:section>
        <p14:section name="6. SQL STATEMENTS" id="{CFEC18B5-DE37-4520-B420-0B20001BC28B}">
          <p14:sldIdLst>
            <p14:sldId id="258"/>
            <p14:sldId id="260"/>
            <p14:sldId id="261"/>
            <p14:sldId id="262"/>
          </p14:sldIdLst>
        </p14:section>
        <p14:section name="7. CREATE STATEMENT" id="{D06E41CC-023B-4BB0-9F7B-86E976AE6A36}">
          <p14:sldIdLst>
            <p14:sldId id="263"/>
            <p14:sldId id="264"/>
            <p14:sldId id="265"/>
          </p14:sldIdLst>
        </p14:section>
        <p14:section name="8. INSERT STATEMENT" id="{F36D11D1-8316-431E-9895-FCF17A4B9930}">
          <p14:sldIdLst>
            <p14:sldId id="267"/>
          </p14:sldIdLst>
        </p14:section>
        <p14:section name="9. SELECT STATEMENT" id="{D972442E-5C49-486A-96B2-930B0B20A6C3}">
          <p14:sldIdLst>
            <p14:sldId id="268"/>
          </p14:sldIdLst>
        </p14:section>
        <p14:section name="10. UPDATE STATEMENT" id="{6FEF8ED0-1465-48B0-99C6-C8BE42A0CEDC}">
          <p14:sldIdLst>
            <p14:sldId id="269"/>
          </p14:sldIdLst>
        </p14:section>
        <p14:section name="11. DELETE STATEMENT" id="{63EBF549-4657-47A8-BC48-2BE96ECCC494}">
          <p14:sldIdLst>
            <p14:sldId id="270"/>
          </p14:sldIdLst>
        </p14:section>
        <p14:section name="12. ORDER BY CLAUSE" id="{DAD14789-6B28-4C6B-AADA-3AD9960A18A0}">
          <p14:sldIdLst>
            <p14:sldId id="271"/>
          </p14:sldIdLst>
        </p14:section>
        <p14:section name="13. WHERE CLAUSE" id="{8002E900-004D-4E7E-8929-EB03CF005F27}">
          <p14:sldIdLst>
            <p14:sldId id="272"/>
          </p14:sldIdLst>
        </p14:section>
        <p14:section name="19. GROUP BY CLAUSE" id="{EC210F05-EFAD-40D0-AC88-0674531F2230}">
          <p14:sldIdLst>
            <p14:sldId id="273"/>
          </p14:sldIdLst>
        </p14:section>
        <p14:section name="20. HAVING Clause" id="{6BE3970C-4954-4BE1-8B4A-D3B4C9FBA1A2}">
          <p14:sldIdLst>
            <p14:sldId id="274"/>
          </p14:sldIdLst>
        </p14:section>
        <p14:section name="21. TOP Clause" id="{38FE90B8-E087-4121-85FF-8E7BDE95C700}">
          <p14:sldIdLst>
            <p14:sldId id="275"/>
          </p14:sldIdLst>
        </p14:section>
        <p14:section name="22. Coping data from one database to another in SQL Server" id="{C18947A8-3C5E-4BE5-88B7-82232C94A7CE}">
          <p14:sldIdLst>
            <p14:sldId id="276"/>
          </p14:sldIdLst>
        </p14:section>
        <p14:section name="23. ALTER STATEMENT (Part I - Add new columns in an existing table)" id="{C9CA6ADA-BE4A-49E4-A43D-EE757FBBF7D4}">
          <p14:sldIdLst>
            <p14:sldId id="277"/>
            <p14:sldId id="278"/>
            <p14:sldId id="279"/>
            <p14:sldId id="280"/>
          </p14:sldIdLst>
        </p14:section>
        <p14:section name="24. ALTER STATEMENT (Part II - Drop column and constraint from table)" id="{D3528D38-1CC1-4879-A9CE-3FF9B5EBBE93}">
          <p14:sldIdLst>
            <p14:sldId id="281"/>
            <p14:sldId id="282"/>
          </p14:sldIdLst>
        </p14:section>
        <p14:section name="25. ALTER STATEMENT (Part III - Altering an existing table)" id="{998D1316-BC51-4BFD-896D-8B93CFED1490}">
          <p14:sldIdLst>
            <p14:sldId id="283"/>
            <p14:sldId id="259"/>
            <p14:sldId id="286"/>
          </p14:sldIdLst>
        </p14:section>
        <p14:section name="26. Aliases in SQL Server (ADVANCED TOPIC)" id="{4A27F810-8DDB-42CA-B616-F0CA2BBEDF35}">
          <p14:sldIdLst>
            <p14:sldId id="287"/>
            <p14:sldId id="289"/>
          </p14:sldIdLst>
        </p14:section>
        <p14:section name="27. Joins in SQL Server" id="{29070554-0612-4E9E-B474-AFD043D18D01}">
          <p14:sldIdLst>
            <p14:sldId id="290"/>
            <p14:sldId id="291"/>
          </p14:sldIdLst>
        </p14:section>
        <p14:section name="28. Inner Join in SQL Server" id="{5303FC7B-9202-4089-9372-0382C5DBEE5C}">
          <p14:sldIdLst>
            <p14:sldId id="288"/>
            <p14:sldId id="292"/>
            <p14:sldId id="293"/>
          </p14:sldIdLst>
        </p14:section>
        <p14:section name="29. Left Outer Join in SQL Server" id="{E53C8486-1023-4693-897A-5FFC5B39EF7B}">
          <p14:sldIdLst>
            <p14:sldId id="294"/>
            <p14:sldId id="295"/>
            <p14:sldId id="296"/>
          </p14:sldIdLst>
        </p14:section>
        <p14:section name="30. Right Outer Join in SQL Server" id="{E528F956-E45B-48FE-ADF7-DEDB2F137FC3}">
          <p14:sldIdLst>
            <p14:sldId id="297"/>
            <p14:sldId id="298"/>
            <p14:sldId id="299"/>
          </p14:sldIdLst>
        </p14:section>
        <p14:section name="31. Full Outer Join in SQL Server" id="{858661BC-2277-4975-AE99-37D0B2E42717}">
          <p14:sldIdLst>
            <p14:sldId id="300"/>
            <p14:sldId id="301"/>
            <p14:sldId id="302"/>
          </p14:sldIdLst>
        </p14:section>
        <p14:section name="32. Subquery in MS SQL Server" id="{966139DE-594F-429D-84A8-52C7EA851098}">
          <p14:sldIdLst>
            <p14:sldId id="303"/>
            <p14:sldId id="306"/>
            <p14:sldId id="307"/>
            <p14:sldId id="308"/>
            <p14:sldId id="309"/>
          </p14:sldIdLst>
        </p14:section>
        <p14:section name="34. Working with Variables" id="{7ED2DC41-A62C-4125-9258-769CA7C6B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521" autoAdjust="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3327-DDE6-65E3-394A-C0AED3887D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D13318E-0589-C8AC-446F-6B46A36C06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71067CE-C95E-9FE0-D6A5-6A9F0216078C}"/>
              </a:ext>
            </a:extLst>
          </p:cNvPr>
          <p:cNvSpPr>
            <a:spLocks noGrp="1"/>
          </p:cNvSpPr>
          <p:nvPr>
            <p:ph type="dt" sz="half" idx="10"/>
          </p:nvPr>
        </p:nvSpPr>
        <p:spPr/>
        <p:txBody>
          <a:bodyPr/>
          <a:lstStyle/>
          <a:p>
            <a:fld id="{0B6072C2-EE02-485B-A4E3-4213016E764B}" type="datetimeFigureOut">
              <a:rPr lang="en-IN" smtClean="0"/>
              <a:t>15-11-2023</a:t>
            </a:fld>
            <a:endParaRPr lang="en-IN"/>
          </a:p>
        </p:txBody>
      </p:sp>
      <p:sp>
        <p:nvSpPr>
          <p:cNvPr id="5" name="Footer Placeholder 4">
            <a:extLst>
              <a:ext uri="{FF2B5EF4-FFF2-40B4-BE49-F238E27FC236}">
                <a16:creationId xmlns:a16="http://schemas.microsoft.com/office/drawing/2014/main" id="{EF6F10D1-CDE6-6790-479C-AFDF4D92B3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3F31A0-ECA2-D1EA-8B1E-E1542C076157}"/>
              </a:ext>
            </a:extLst>
          </p:cNvPr>
          <p:cNvSpPr>
            <a:spLocks noGrp="1"/>
          </p:cNvSpPr>
          <p:nvPr>
            <p:ph type="sldNum" sz="quarter" idx="12"/>
          </p:nvPr>
        </p:nvSpPr>
        <p:spPr/>
        <p:txBody>
          <a:bodyPr/>
          <a:lstStyle/>
          <a:p>
            <a:fld id="{9E833574-A235-466D-BE5E-4730EA90928F}" type="slidenum">
              <a:rPr lang="en-IN" smtClean="0"/>
              <a:t>‹#›</a:t>
            </a:fld>
            <a:endParaRPr lang="en-IN"/>
          </a:p>
        </p:txBody>
      </p:sp>
    </p:spTree>
    <p:extLst>
      <p:ext uri="{BB962C8B-B14F-4D97-AF65-F5344CB8AC3E}">
        <p14:creationId xmlns:p14="http://schemas.microsoft.com/office/powerpoint/2010/main" val="2765381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07945-DB91-552B-9F57-C7036343F1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26EF746-9D18-4F8F-8F37-BE7F77E772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9DD336-1126-9E8F-6961-9F6ED7BC914E}"/>
              </a:ext>
            </a:extLst>
          </p:cNvPr>
          <p:cNvSpPr>
            <a:spLocks noGrp="1"/>
          </p:cNvSpPr>
          <p:nvPr>
            <p:ph type="dt" sz="half" idx="10"/>
          </p:nvPr>
        </p:nvSpPr>
        <p:spPr/>
        <p:txBody>
          <a:bodyPr/>
          <a:lstStyle/>
          <a:p>
            <a:fld id="{0B6072C2-EE02-485B-A4E3-4213016E764B}" type="datetimeFigureOut">
              <a:rPr lang="en-IN" smtClean="0"/>
              <a:t>15-11-2023</a:t>
            </a:fld>
            <a:endParaRPr lang="en-IN"/>
          </a:p>
        </p:txBody>
      </p:sp>
      <p:sp>
        <p:nvSpPr>
          <p:cNvPr id="5" name="Footer Placeholder 4">
            <a:extLst>
              <a:ext uri="{FF2B5EF4-FFF2-40B4-BE49-F238E27FC236}">
                <a16:creationId xmlns:a16="http://schemas.microsoft.com/office/drawing/2014/main" id="{84B2CAC6-37CA-1719-B00B-2A7B807F7A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0E684-4B2D-DFB9-B402-060883828585}"/>
              </a:ext>
            </a:extLst>
          </p:cNvPr>
          <p:cNvSpPr>
            <a:spLocks noGrp="1"/>
          </p:cNvSpPr>
          <p:nvPr>
            <p:ph type="sldNum" sz="quarter" idx="12"/>
          </p:nvPr>
        </p:nvSpPr>
        <p:spPr/>
        <p:txBody>
          <a:bodyPr/>
          <a:lstStyle/>
          <a:p>
            <a:fld id="{9E833574-A235-466D-BE5E-4730EA90928F}" type="slidenum">
              <a:rPr lang="en-IN" smtClean="0"/>
              <a:t>‹#›</a:t>
            </a:fld>
            <a:endParaRPr lang="en-IN"/>
          </a:p>
        </p:txBody>
      </p:sp>
    </p:spTree>
    <p:extLst>
      <p:ext uri="{BB962C8B-B14F-4D97-AF65-F5344CB8AC3E}">
        <p14:creationId xmlns:p14="http://schemas.microsoft.com/office/powerpoint/2010/main" val="240135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A193FD-B5FB-4410-C535-7CC51FB9C1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F88E20-0A4A-668B-F1FE-36A3E63D0E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E8B05F-96B1-CDA1-5A59-324CA1958962}"/>
              </a:ext>
            </a:extLst>
          </p:cNvPr>
          <p:cNvSpPr>
            <a:spLocks noGrp="1"/>
          </p:cNvSpPr>
          <p:nvPr>
            <p:ph type="dt" sz="half" idx="10"/>
          </p:nvPr>
        </p:nvSpPr>
        <p:spPr/>
        <p:txBody>
          <a:bodyPr/>
          <a:lstStyle/>
          <a:p>
            <a:fld id="{0B6072C2-EE02-485B-A4E3-4213016E764B}" type="datetimeFigureOut">
              <a:rPr lang="en-IN" smtClean="0"/>
              <a:t>15-11-2023</a:t>
            </a:fld>
            <a:endParaRPr lang="en-IN"/>
          </a:p>
        </p:txBody>
      </p:sp>
      <p:sp>
        <p:nvSpPr>
          <p:cNvPr id="5" name="Footer Placeholder 4">
            <a:extLst>
              <a:ext uri="{FF2B5EF4-FFF2-40B4-BE49-F238E27FC236}">
                <a16:creationId xmlns:a16="http://schemas.microsoft.com/office/drawing/2014/main" id="{A7D74757-7E89-F193-913B-4196CC899E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F15ECB-01CE-A8AE-D0A5-134F12188054}"/>
              </a:ext>
            </a:extLst>
          </p:cNvPr>
          <p:cNvSpPr>
            <a:spLocks noGrp="1"/>
          </p:cNvSpPr>
          <p:nvPr>
            <p:ph type="sldNum" sz="quarter" idx="12"/>
          </p:nvPr>
        </p:nvSpPr>
        <p:spPr/>
        <p:txBody>
          <a:bodyPr/>
          <a:lstStyle/>
          <a:p>
            <a:fld id="{9E833574-A235-466D-BE5E-4730EA90928F}" type="slidenum">
              <a:rPr lang="en-IN" smtClean="0"/>
              <a:t>‹#›</a:t>
            </a:fld>
            <a:endParaRPr lang="en-IN"/>
          </a:p>
        </p:txBody>
      </p:sp>
    </p:spTree>
    <p:extLst>
      <p:ext uri="{BB962C8B-B14F-4D97-AF65-F5344CB8AC3E}">
        <p14:creationId xmlns:p14="http://schemas.microsoft.com/office/powerpoint/2010/main" val="1746860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8743-0DFA-FAAE-B5F7-A07C92A8B5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8DE37AD-C095-205A-E7CC-3550BF3F5E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AF63AB-72D9-CB5A-3420-77BBF8D4A96D}"/>
              </a:ext>
            </a:extLst>
          </p:cNvPr>
          <p:cNvSpPr>
            <a:spLocks noGrp="1"/>
          </p:cNvSpPr>
          <p:nvPr>
            <p:ph type="dt" sz="half" idx="10"/>
          </p:nvPr>
        </p:nvSpPr>
        <p:spPr/>
        <p:txBody>
          <a:bodyPr/>
          <a:lstStyle/>
          <a:p>
            <a:fld id="{0B6072C2-EE02-485B-A4E3-4213016E764B}" type="datetimeFigureOut">
              <a:rPr lang="en-IN" smtClean="0"/>
              <a:t>15-11-2023</a:t>
            </a:fld>
            <a:endParaRPr lang="en-IN"/>
          </a:p>
        </p:txBody>
      </p:sp>
      <p:sp>
        <p:nvSpPr>
          <p:cNvPr id="5" name="Footer Placeholder 4">
            <a:extLst>
              <a:ext uri="{FF2B5EF4-FFF2-40B4-BE49-F238E27FC236}">
                <a16:creationId xmlns:a16="http://schemas.microsoft.com/office/drawing/2014/main" id="{A6E3E899-2A80-A694-9354-F94AE834D7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881FA8-01B8-5B25-28A0-F65B2544FC76}"/>
              </a:ext>
            </a:extLst>
          </p:cNvPr>
          <p:cNvSpPr>
            <a:spLocks noGrp="1"/>
          </p:cNvSpPr>
          <p:nvPr>
            <p:ph type="sldNum" sz="quarter" idx="12"/>
          </p:nvPr>
        </p:nvSpPr>
        <p:spPr/>
        <p:txBody>
          <a:bodyPr/>
          <a:lstStyle/>
          <a:p>
            <a:fld id="{9E833574-A235-466D-BE5E-4730EA90928F}" type="slidenum">
              <a:rPr lang="en-IN" smtClean="0"/>
              <a:t>‹#›</a:t>
            </a:fld>
            <a:endParaRPr lang="en-IN"/>
          </a:p>
        </p:txBody>
      </p:sp>
    </p:spTree>
    <p:extLst>
      <p:ext uri="{BB962C8B-B14F-4D97-AF65-F5344CB8AC3E}">
        <p14:creationId xmlns:p14="http://schemas.microsoft.com/office/powerpoint/2010/main" val="4261000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57AD-CE85-7886-9B36-B99FF2D431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9B77493-4125-2A18-C0D1-8C64ACAF9D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AE9D35-714D-1E0A-E498-7DF71C0F7EE5}"/>
              </a:ext>
            </a:extLst>
          </p:cNvPr>
          <p:cNvSpPr>
            <a:spLocks noGrp="1"/>
          </p:cNvSpPr>
          <p:nvPr>
            <p:ph type="dt" sz="half" idx="10"/>
          </p:nvPr>
        </p:nvSpPr>
        <p:spPr/>
        <p:txBody>
          <a:bodyPr/>
          <a:lstStyle/>
          <a:p>
            <a:fld id="{0B6072C2-EE02-485B-A4E3-4213016E764B}" type="datetimeFigureOut">
              <a:rPr lang="en-IN" smtClean="0"/>
              <a:t>15-11-2023</a:t>
            </a:fld>
            <a:endParaRPr lang="en-IN"/>
          </a:p>
        </p:txBody>
      </p:sp>
      <p:sp>
        <p:nvSpPr>
          <p:cNvPr id="5" name="Footer Placeholder 4">
            <a:extLst>
              <a:ext uri="{FF2B5EF4-FFF2-40B4-BE49-F238E27FC236}">
                <a16:creationId xmlns:a16="http://schemas.microsoft.com/office/drawing/2014/main" id="{EEA95AD0-0BA8-601F-A17A-A686F466C2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B5D81F-E665-410E-BA1A-08D38D0141F8}"/>
              </a:ext>
            </a:extLst>
          </p:cNvPr>
          <p:cNvSpPr>
            <a:spLocks noGrp="1"/>
          </p:cNvSpPr>
          <p:nvPr>
            <p:ph type="sldNum" sz="quarter" idx="12"/>
          </p:nvPr>
        </p:nvSpPr>
        <p:spPr/>
        <p:txBody>
          <a:bodyPr/>
          <a:lstStyle/>
          <a:p>
            <a:fld id="{9E833574-A235-466D-BE5E-4730EA90928F}" type="slidenum">
              <a:rPr lang="en-IN" smtClean="0"/>
              <a:t>‹#›</a:t>
            </a:fld>
            <a:endParaRPr lang="en-IN"/>
          </a:p>
        </p:txBody>
      </p:sp>
    </p:spTree>
    <p:extLst>
      <p:ext uri="{BB962C8B-B14F-4D97-AF65-F5344CB8AC3E}">
        <p14:creationId xmlns:p14="http://schemas.microsoft.com/office/powerpoint/2010/main" val="1130790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CEF6-AC6A-8E3E-15EE-0B6C3EB2BD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76AD0B-4166-5AE4-9EDF-527F7C38B6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8897209-8D68-1C06-938B-B6B72C0E3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CF00B8D-73FF-70D9-4F1B-562AA03E55FC}"/>
              </a:ext>
            </a:extLst>
          </p:cNvPr>
          <p:cNvSpPr>
            <a:spLocks noGrp="1"/>
          </p:cNvSpPr>
          <p:nvPr>
            <p:ph type="dt" sz="half" idx="10"/>
          </p:nvPr>
        </p:nvSpPr>
        <p:spPr/>
        <p:txBody>
          <a:bodyPr/>
          <a:lstStyle/>
          <a:p>
            <a:fld id="{0B6072C2-EE02-485B-A4E3-4213016E764B}" type="datetimeFigureOut">
              <a:rPr lang="en-IN" smtClean="0"/>
              <a:t>15-11-2023</a:t>
            </a:fld>
            <a:endParaRPr lang="en-IN"/>
          </a:p>
        </p:txBody>
      </p:sp>
      <p:sp>
        <p:nvSpPr>
          <p:cNvPr id="6" name="Footer Placeholder 5">
            <a:extLst>
              <a:ext uri="{FF2B5EF4-FFF2-40B4-BE49-F238E27FC236}">
                <a16:creationId xmlns:a16="http://schemas.microsoft.com/office/drawing/2014/main" id="{D2EC32AC-12CF-69AE-9E9B-B9DC524DC0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51242A-28E9-382F-E92B-D1BEDB432798}"/>
              </a:ext>
            </a:extLst>
          </p:cNvPr>
          <p:cNvSpPr>
            <a:spLocks noGrp="1"/>
          </p:cNvSpPr>
          <p:nvPr>
            <p:ph type="sldNum" sz="quarter" idx="12"/>
          </p:nvPr>
        </p:nvSpPr>
        <p:spPr/>
        <p:txBody>
          <a:bodyPr/>
          <a:lstStyle/>
          <a:p>
            <a:fld id="{9E833574-A235-466D-BE5E-4730EA90928F}" type="slidenum">
              <a:rPr lang="en-IN" smtClean="0"/>
              <a:t>‹#›</a:t>
            </a:fld>
            <a:endParaRPr lang="en-IN"/>
          </a:p>
        </p:txBody>
      </p:sp>
    </p:spTree>
    <p:extLst>
      <p:ext uri="{BB962C8B-B14F-4D97-AF65-F5344CB8AC3E}">
        <p14:creationId xmlns:p14="http://schemas.microsoft.com/office/powerpoint/2010/main" val="2550847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5360-AB98-F29B-A5BA-254F795E82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95DD5A-1381-3071-1622-04C52433F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EEFDAB-1344-11A8-993D-85581C1239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2599CE-153D-2AC4-5397-E2C3F32646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B083FB-5569-5530-948F-C48941DF1F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F698ED-3374-7AA5-76A7-421F8CCC9264}"/>
              </a:ext>
            </a:extLst>
          </p:cNvPr>
          <p:cNvSpPr>
            <a:spLocks noGrp="1"/>
          </p:cNvSpPr>
          <p:nvPr>
            <p:ph type="dt" sz="half" idx="10"/>
          </p:nvPr>
        </p:nvSpPr>
        <p:spPr/>
        <p:txBody>
          <a:bodyPr/>
          <a:lstStyle/>
          <a:p>
            <a:fld id="{0B6072C2-EE02-485B-A4E3-4213016E764B}" type="datetimeFigureOut">
              <a:rPr lang="en-IN" smtClean="0"/>
              <a:t>15-11-2023</a:t>
            </a:fld>
            <a:endParaRPr lang="en-IN"/>
          </a:p>
        </p:txBody>
      </p:sp>
      <p:sp>
        <p:nvSpPr>
          <p:cNvPr id="8" name="Footer Placeholder 7">
            <a:extLst>
              <a:ext uri="{FF2B5EF4-FFF2-40B4-BE49-F238E27FC236}">
                <a16:creationId xmlns:a16="http://schemas.microsoft.com/office/drawing/2014/main" id="{2CC3651A-A944-8D6E-F578-9C9CCBC05D5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A437340-7351-DB64-D69B-3C65A1853030}"/>
              </a:ext>
            </a:extLst>
          </p:cNvPr>
          <p:cNvSpPr>
            <a:spLocks noGrp="1"/>
          </p:cNvSpPr>
          <p:nvPr>
            <p:ph type="sldNum" sz="quarter" idx="12"/>
          </p:nvPr>
        </p:nvSpPr>
        <p:spPr/>
        <p:txBody>
          <a:bodyPr/>
          <a:lstStyle/>
          <a:p>
            <a:fld id="{9E833574-A235-466D-BE5E-4730EA90928F}" type="slidenum">
              <a:rPr lang="en-IN" smtClean="0"/>
              <a:t>‹#›</a:t>
            </a:fld>
            <a:endParaRPr lang="en-IN"/>
          </a:p>
        </p:txBody>
      </p:sp>
    </p:spTree>
    <p:extLst>
      <p:ext uri="{BB962C8B-B14F-4D97-AF65-F5344CB8AC3E}">
        <p14:creationId xmlns:p14="http://schemas.microsoft.com/office/powerpoint/2010/main" val="3099508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90492-8A86-1D96-67A0-22A4AE1F63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7B58AF6-5BEB-6F30-5087-DE04376A19B6}"/>
              </a:ext>
            </a:extLst>
          </p:cNvPr>
          <p:cNvSpPr>
            <a:spLocks noGrp="1"/>
          </p:cNvSpPr>
          <p:nvPr>
            <p:ph type="dt" sz="half" idx="10"/>
          </p:nvPr>
        </p:nvSpPr>
        <p:spPr/>
        <p:txBody>
          <a:bodyPr/>
          <a:lstStyle/>
          <a:p>
            <a:fld id="{0B6072C2-EE02-485B-A4E3-4213016E764B}" type="datetimeFigureOut">
              <a:rPr lang="en-IN" smtClean="0"/>
              <a:t>15-11-2023</a:t>
            </a:fld>
            <a:endParaRPr lang="en-IN"/>
          </a:p>
        </p:txBody>
      </p:sp>
      <p:sp>
        <p:nvSpPr>
          <p:cNvPr id="4" name="Footer Placeholder 3">
            <a:extLst>
              <a:ext uri="{FF2B5EF4-FFF2-40B4-BE49-F238E27FC236}">
                <a16:creationId xmlns:a16="http://schemas.microsoft.com/office/drawing/2014/main" id="{97580430-5480-9AE1-1159-4257699390B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D4E1F89-FEFB-F05D-C790-45E3021282BD}"/>
              </a:ext>
            </a:extLst>
          </p:cNvPr>
          <p:cNvSpPr>
            <a:spLocks noGrp="1"/>
          </p:cNvSpPr>
          <p:nvPr>
            <p:ph type="sldNum" sz="quarter" idx="12"/>
          </p:nvPr>
        </p:nvSpPr>
        <p:spPr/>
        <p:txBody>
          <a:bodyPr/>
          <a:lstStyle/>
          <a:p>
            <a:fld id="{9E833574-A235-466D-BE5E-4730EA90928F}" type="slidenum">
              <a:rPr lang="en-IN" smtClean="0"/>
              <a:t>‹#›</a:t>
            </a:fld>
            <a:endParaRPr lang="en-IN"/>
          </a:p>
        </p:txBody>
      </p:sp>
    </p:spTree>
    <p:extLst>
      <p:ext uri="{BB962C8B-B14F-4D97-AF65-F5344CB8AC3E}">
        <p14:creationId xmlns:p14="http://schemas.microsoft.com/office/powerpoint/2010/main" val="282607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906E31-9860-82CE-A3CF-E00413530204}"/>
              </a:ext>
            </a:extLst>
          </p:cNvPr>
          <p:cNvSpPr>
            <a:spLocks noGrp="1"/>
          </p:cNvSpPr>
          <p:nvPr>
            <p:ph type="dt" sz="half" idx="10"/>
          </p:nvPr>
        </p:nvSpPr>
        <p:spPr/>
        <p:txBody>
          <a:bodyPr/>
          <a:lstStyle/>
          <a:p>
            <a:fld id="{0B6072C2-EE02-485B-A4E3-4213016E764B}" type="datetimeFigureOut">
              <a:rPr lang="en-IN" smtClean="0"/>
              <a:t>15-11-2023</a:t>
            </a:fld>
            <a:endParaRPr lang="en-IN"/>
          </a:p>
        </p:txBody>
      </p:sp>
      <p:sp>
        <p:nvSpPr>
          <p:cNvPr id="3" name="Footer Placeholder 2">
            <a:extLst>
              <a:ext uri="{FF2B5EF4-FFF2-40B4-BE49-F238E27FC236}">
                <a16:creationId xmlns:a16="http://schemas.microsoft.com/office/drawing/2014/main" id="{1739DA3D-492E-083D-498D-0D94EA5CE2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03766EF-8B88-2211-F191-8BD45D1471E2}"/>
              </a:ext>
            </a:extLst>
          </p:cNvPr>
          <p:cNvSpPr>
            <a:spLocks noGrp="1"/>
          </p:cNvSpPr>
          <p:nvPr>
            <p:ph type="sldNum" sz="quarter" idx="12"/>
          </p:nvPr>
        </p:nvSpPr>
        <p:spPr/>
        <p:txBody>
          <a:bodyPr/>
          <a:lstStyle/>
          <a:p>
            <a:fld id="{9E833574-A235-466D-BE5E-4730EA90928F}" type="slidenum">
              <a:rPr lang="en-IN" smtClean="0"/>
              <a:t>‹#›</a:t>
            </a:fld>
            <a:endParaRPr lang="en-IN"/>
          </a:p>
        </p:txBody>
      </p:sp>
    </p:spTree>
    <p:extLst>
      <p:ext uri="{BB962C8B-B14F-4D97-AF65-F5344CB8AC3E}">
        <p14:creationId xmlns:p14="http://schemas.microsoft.com/office/powerpoint/2010/main" val="278276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3932F-4609-A162-67B0-AA7125A4B1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405A43E-CBF9-A768-037E-ED60AC9FE9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8162591-358A-2C59-0263-C9B7B8B08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606885-17E9-2B0C-2A90-EA81A9087563}"/>
              </a:ext>
            </a:extLst>
          </p:cNvPr>
          <p:cNvSpPr>
            <a:spLocks noGrp="1"/>
          </p:cNvSpPr>
          <p:nvPr>
            <p:ph type="dt" sz="half" idx="10"/>
          </p:nvPr>
        </p:nvSpPr>
        <p:spPr/>
        <p:txBody>
          <a:bodyPr/>
          <a:lstStyle/>
          <a:p>
            <a:fld id="{0B6072C2-EE02-485B-A4E3-4213016E764B}" type="datetimeFigureOut">
              <a:rPr lang="en-IN" smtClean="0"/>
              <a:t>15-11-2023</a:t>
            </a:fld>
            <a:endParaRPr lang="en-IN"/>
          </a:p>
        </p:txBody>
      </p:sp>
      <p:sp>
        <p:nvSpPr>
          <p:cNvPr id="6" name="Footer Placeholder 5">
            <a:extLst>
              <a:ext uri="{FF2B5EF4-FFF2-40B4-BE49-F238E27FC236}">
                <a16:creationId xmlns:a16="http://schemas.microsoft.com/office/drawing/2014/main" id="{B1FD1E0F-11DA-3067-58BC-4518D1F6EC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69309F-DBAE-BE4B-4980-87EA90450C3B}"/>
              </a:ext>
            </a:extLst>
          </p:cNvPr>
          <p:cNvSpPr>
            <a:spLocks noGrp="1"/>
          </p:cNvSpPr>
          <p:nvPr>
            <p:ph type="sldNum" sz="quarter" idx="12"/>
          </p:nvPr>
        </p:nvSpPr>
        <p:spPr/>
        <p:txBody>
          <a:bodyPr/>
          <a:lstStyle/>
          <a:p>
            <a:fld id="{9E833574-A235-466D-BE5E-4730EA90928F}" type="slidenum">
              <a:rPr lang="en-IN" smtClean="0"/>
              <a:t>‹#›</a:t>
            </a:fld>
            <a:endParaRPr lang="en-IN"/>
          </a:p>
        </p:txBody>
      </p:sp>
    </p:spTree>
    <p:extLst>
      <p:ext uri="{BB962C8B-B14F-4D97-AF65-F5344CB8AC3E}">
        <p14:creationId xmlns:p14="http://schemas.microsoft.com/office/powerpoint/2010/main" val="4272089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9617B-6317-F19E-B0BE-3023400FC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582CD76-AAB0-009A-73B5-EB4E34594C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DF05620-D8BD-231B-83BF-CD022E643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7A2A3D-2E7C-FAD1-6281-4F834A956A6D}"/>
              </a:ext>
            </a:extLst>
          </p:cNvPr>
          <p:cNvSpPr>
            <a:spLocks noGrp="1"/>
          </p:cNvSpPr>
          <p:nvPr>
            <p:ph type="dt" sz="half" idx="10"/>
          </p:nvPr>
        </p:nvSpPr>
        <p:spPr/>
        <p:txBody>
          <a:bodyPr/>
          <a:lstStyle/>
          <a:p>
            <a:fld id="{0B6072C2-EE02-485B-A4E3-4213016E764B}" type="datetimeFigureOut">
              <a:rPr lang="en-IN" smtClean="0"/>
              <a:t>15-11-2023</a:t>
            </a:fld>
            <a:endParaRPr lang="en-IN"/>
          </a:p>
        </p:txBody>
      </p:sp>
      <p:sp>
        <p:nvSpPr>
          <p:cNvPr id="6" name="Footer Placeholder 5">
            <a:extLst>
              <a:ext uri="{FF2B5EF4-FFF2-40B4-BE49-F238E27FC236}">
                <a16:creationId xmlns:a16="http://schemas.microsoft.com/office/drawing/2014/main" id="{21AD198A-C206-B87F-B015-29EFBF80B4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A68979-85A2-D355-CCD8-54C1E218890D}"/>
              </a:ext>
            </a:extLst>
          </p:cNvPr>
          <p:cNvSpPr>
            <a:spLocks noGrp="1"/>
          </p:cNvSpPr>
          <p:nvPr>
            <p:ph type="sldNum" sz="quarter" idx="12"/>
          </p:nvPr>
        </p:nvSpPr>
        <p:spPr/>
        <p:txBody>
          <a:bodyPr/>
          <a:lstStyle/>
          <a:p>
            <a:fld id="{9E833574-A235-466D-BE5E-4730EA90928F}" type="slidenum">
              <a:rPr lang="en-IN" smtClean="0"/>
              <a:t>‹#›</a:t>
            </a:fld>
            <a:endParaRPr lang="en-IN"/>
          </a:p>
        </p:txBody>
      </p:sp>
    </p:spTree>
    <p:extLst>
      <p:ext uri="{BB962C8B-B14F-4D97-AF65-F5344CB8AC3E}">
        <p14:creationId xmlns:p14="http://schemas.microsoft.com/office/powerpoint/2010/main" val="2762584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9DBE15-B929-22D1-C527-FDFE0767D9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D973C88-664B-8747-DAD0-FDEF126391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819C83-6F7B-072F-513B-09710C6846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6072C2-EE02-485B-A4E3-4213016E764B}" type="datetimeFigureOut">
              <a:rPr lang="en-IN" smtClean="0"/>
              <a:t>15-11-2023</a:t>
            </a:fld>
            <a:endParaRPr lang="en-IN"/>
          </a:p>
        </p:txBody>
      </p:sp>
      <p:sp>
        <p:nvSpPr>
          <p:cNvPr id="5" name="Footer Placeholder 4">
            <a:extLst>
              <a:ext uri="{FF2B5EF4-FFF2-40B4-BE49-F238E27FC236}">
                <a16:creationId xmlns:a16="http://schemas.microsoft.com/office/drawing/2014/main" id="{5EF2BDEF-04AF-9C31-4159-06F06E6443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4161C93-23D7-F662-AA86-FF1EA657E7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833574-A235-466D-BE5E-4730EA90928F}" type="slidenum">
              <a:rPr lang="en-IN" smtClean="0"/>
              <a:t>‹#›</a:t>
            </a:fld>
            <a:endParaRPr lang="en-IN"/>
          </a:p>
        </p:txBody>
      </p:sp>
    </p:spTree>
    <p:extLst>
      <p:ext uri="{BB962C8B-B14F-4D97-AF65-F5344CB8AC3E}">
        <p14:creationId xmlns:p14="http://schemas.microsoft.com/office/powerpoint/2010/main" val="2904652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4B73FA-CDED-94A7-45C6-0D41C9E6DF12}"/>
              </a:ext>
            </a:extLst>
          </p:cNvPr>
          <p:cNvPicPr>
            <a:picLocks noChangeAspect="1"/>
          </p:cNvPicPr>
          <p:nvPr/>
        </p:nvPicPr>
        <p:blipFill>
          <a:blip r:embed="rId2"/>
          <a:stretch>
            <a:fillRect/>
          </a:stretch>
        </p:blipFill>
        <p:spPr>
          <a:xfrm>
            <a:off x="228600" y="393460"/>
            <a:ext cx="11558655" cy="5669012"/>
          </a:xfrm>
          <a:prstGeom prst="rect">
            <a:avLst/>
          </a:prstGeom>
        </p:spPr>
      </p:pic>
    </p:spTree>
    <p:extLst>
      <p:ext uri="{BB962C8B-B14F-4D97-AF65-F5344CB8AC3E}">
        <p14:creationId xmlns:p14="http://schemas.microsoft.com/office/powerpoint/2010/main" val="1765381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02CD8F-5A08-B1F8-B781-B300858ED9B0}"/>
              </a:ext>
            </a:extLst>
          </p:cNvPr>
          <p:cNvPicPr>
            <a:picLocks noChangeAspect="1"/>
          </p:cNvPicPr>
          <p:nvPr/>
        </p:nvPicPr>
        <p:blipFill>
          <a:blip r:embed="rId2"/>
          <a:stretch>
            <a:fillRect/>
          </a:stretch>
        </p:blipFill>
        <p:spPr>
          <a:xfrm>
            <a:off x="219456" y="764369"/>
            <a:ext cx="11617610" cy="5329262"/>
          </a:xfrm>
          <a:prstGeom prst="rect">
            <a:avLst/>
          </a:prstGeom>
        </p:spPr>
      </p:pic>
    </p:spTree>
    <p:extLst>
      <p:ext uri="{BB962C8B-B14F-4D97-AF65-F5344CB8AC3E}">
        <p14:creationId xmlns:p14="http://schemas.microsoft.com/office/powerpoint/2010/main" val="839244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9DB9C7-D5FE-E3CD-00F2-93479FFA1593}"/>
              </a:ext>
            </a:extLst>
          </p:cNvPr>
          <p:cNvPicPr>
            <a:picLocks noChangeAspect="1"/>
          </p:cNvPicPr>
          <p:nvPr/>
        </p:nvPicPr>
        <p:blipFill>
          <a:blip r:embed="rId2"/>
          <a:stretch>
            <a:fillRect/>
          </a:stretch>
        </p:blipFill>
        <p:spPr>
          <a:xfrm>
            <a:off x="1120499" y="246888"/>
            <a:ext cx="9504829" cy="6101941"/>
          </a:xfrm>
          <a:prstGeom prst="rect">
            <a:avLst/>
          </a:prstGeom>
        </p:spPr>
      </p:pic>
    </p:spTree>
    <p:extLst>
      <p:ext uri="{BB962C8B-B14F-4D97-AF65-F5344CB8AC3E}">
        <p14:creationId xmlns:p14="http://schemas.microsoft.com/office/powerpoint/2010/main" val="1084405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EAD1AC-B8B9-C996-2EAF-AA667EC1BD0C}"/>
              </a:ext>
            </a:extLst>
          </p:cNvPr>
          <p:cNvPicPr>
            <a:picLocks noChangeAspect="1"/>
          </p:cNvPicPr>
          <p:nvPr/>
        </p:nvPicPr>
        <p:blipFill>
          <a:blip r:embed="rId2"/>
          <a:stretch>
            <a:fillRect/>
          </a:stretch>
        </p:blipFill>
        <p:spPr>
          <a:xfrm>
            <a:off x="607303" y="146304"/>
            <a:ext cx="10566666" cy="6378256"/>
          </a:xfrm>
          <a:prstGeom prst="rect">
            <a:avLst/>
          </a:prstGeom>
        </p:spPr>
      </p:pic>
    </p:spTree>
    <p:extLst>
      <p:ext uri="{BB962C8B-B14F-4D97-AF65-F5344CB8AC3E}">
        <p14:creationId xmlns:p14="http://schemas.microsoft.com/office/powerpoint/2010/main" val="1388417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B84A2-C5CF-9B90-E7BF-2B943E9F3906}"/>
              </a:ext>
            </a:extLst>
          </p:cNvPr>
          <p:cNvPicPr>
            <a:picLocks noChangeAspect="1"/>
          </p:cNvPicPr>
          <p:nvPr/>
        </p:nvPicPr>
        <p:blipFill>
          <a:blip r:embed="rId2"/>
          <a:stretch>
            <a:fillRect/>
          </a:stretch>
        </p:blipFill>
        <p:spPr>
          <a:xfrm>
            <a:off x="237744" y="723436"/>
            <a:ext cx="11384280" cy="5411128"/>
          </a:xfrm>
          <a:prstGeom prst="rect">
            <a:avLst/>
          </a:prstGeom>
        </p:spPr>
      </p:pic>
    </p:spTree>
    <p:extLst>
      <p:ext uri="{BB962C8B-B14F-4D97-AF65-F5344CB8AC3E}">
        <p14:creationId xmlns:p14="http://schemas.microsoft.com/office/powerpoint/2010/main" val="1178855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8988F5-F081-8BDF-D2C6-9DE605189422}"/>
              </a:ext>
            </a:extLst>
          </p:cNvPr>
          <p:cNvPicPr>
            <a:picLocks noChangeAspect="1"/>
          </p:cNvPicPr>
          <p:nvPr/>
        </p:nvPicPr>
        <p:blipFill>
          <a:blip r:embed="rId2"/>
          <a:stretch>
            <a:fillRect/>
          </a:stretch>
        </p:blipFill>
        <p:spPr>
          <a:xfrm>
            <a:off x="545683" y="0"/>
            <a:ext cx="11100634" cy="6513819"/>
          </a:xfrm>
          <a:prstGeom prst="rect">
            <a:avLst/>
          </a:prstGeom>
        </p:spPr>
      </p:pic>
    </p:spTree>
    <p:extLst>
      <p:ext uri="{BB962C8B-B14F-4D97-AF65-F5344CB8AC3E}">
        <p14:creationId xmlns:p14="http://schemas.microsoft.com/office/powerpoint/2010/main" val="1041148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0F3D4-FB40-E205-DB2E-41674D5C4E0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271604" y="248826"/>
            <a:ext cx="11522529" cy="6079546"/>
          </a:xfrm>
          <a:prstGeom prst="rect">
            <a:avLst/>
          </a:prstGeom>
        </p:spPr>
      </p:pic>
    </p:spTree>
    <p:extLst>
      <p:ext uri="{BB962C8B-B14F-4D97-AF65-F5344CB8AC3E}">
        <p14:creationId xmlns:p14="http://schemas.microsoft.com/office/powerpoint/2010/main" val="123645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AF39FE-D0D2-7D48-0C00-852DBCBA6598}"/>
              </a:ext>
            </a:extLst>
          </p:cNvPr>
          <p:cNvPicPr>
            <a:picLocks noChangeAspect="1"/>
          </p:cNvPicPr>
          <p:nvPr/>
        </p:nvPicPr>
        <p:blipFill>
          <a:blip r:embed="rId2"/>
          <a:stretch>
            <a:fillRect/>
          </a:stretch>
        </p:blipFill>
        <p:spPr>
          <a:xfrm>
            <a:off x="505381" y="220380"/>
            <a:ext cx="10920093" cy="6417240"/>
          </a:xfrm>
          <a:prstGeom prst="rect">
            <a:avLst/>
          </a:prstGeom>
        </p:spPr>
      </p:pic>
    </p:spTree>
    <p:extLst>
      <p:ext uri="{BB962C8B-B14F-4D97-AF65-F5344CB8AC3E}">
        <p14:creationId xmlns:p14="http://schemas.microsoft.com/office/powerpoint/2010/main" val="4042664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37773E-5B88-112E-08E1-B4584A30C1DB}"/>
              </a:ext>
            </a:extLst>
          </p:cNvPr>
          <p:cNvPicPr>
            <a:picLocks noChangeAspect="1"/>
          </p:cNvPicPr>
          <p:nvPr/>
        </p:nvPicPr>
        <p:blipFill>
          <a:blip r:embed="rId2"/>
          <a:stretch>
            <a:fillRect/>
          </a:stretch>
        </p:blipFill>
        <p:spPr>
          <a:xfrm>
            <a:off x="316870" y="447815"/>
            <a:ext cx="11248713" cy="5618008"/>
          </a:xfrm>
          <a:prstGeom prst="rect">
            <a:avLst/>
          </a:prstGeom>
        </p:spPr>
      </p:pic>
    </p:spTree>
    <p:extLst>
      <p:ext uri="{BB962C8B-B14F-4D97-AF65-F5344CB8AC3E}">
        <p14:creationId xmlns:p14="http://schemas.microsoft.com/office/powerpoint/2010/main" val="1796740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846321-827C-9728-A3EB-30735FA698F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06814" y="207415"/>
            <a:ext cx="11218247" cy="6443170"/>
          </a:xfrm>
          <a:prstGeom prst="rect">
            <a:avLst/>
          </a:prstGeom>
        </p:spPr>
      </p:pic>
    </p:spTree>
    <p:extLst>
      <p:ext uri="{BB962C8B-B14F-4D97-AF65-F5344CB8AC3E}">
        <p14:creationId xmlns:p14="http://schemas.microsoft.com/office/powerpoint/2010/main" val="3714725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466FD-1ABB-ABF7-30DF-3A4E18BF4FC1}"/>
              </a:ext>
            </a:extLst>
          </p:cNvPr>
          <p:cNvPicPr>
            <a:picLocks noChangeAspect="1"/>
          </p:cNvPicPr>
          <p:nvPr/>
        </p:nvPicPr>
        <p:blipFill>
          <a:blip r:embed="rId2"/>
          <a:stretch>
            <a:fillRect/>
          </a:stretch>
        </p:blipFill>
        <p:spPr>
          <a:xfrm>
            <a:off x="425737" y="190907"/>
            <a:ext cx="11045003" cy="6476186"/>
          </a:xfrm>
          <a:prstGeom prst="rect">
            <a:avLst/>
          </a:prstGeom>
        </p:spPr>
      </p:pic>
    </p:spTree>
    <p:extLst>
      <p:ext uri="{BB962C8B-B14F-4D97-AF65-F5344CB8AC3E}">
        <p14:creationId xmlns:p14="http://schemas.microsoft.com/office/powerpoint/2010/main" val="1774543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DE708D-6A81-6A53-0763-D358363258D0}"/>
              </a:ext>
            </a:extLst>
          </p:cNvPr>
          <p:cNvSpPr txBox="1"/>
          <p:nvPr/>
        </p:nvSpPr>
        <p:spPr>
          <a:xfrm>
            <a:off x="434566" y="669956"/>
            <a:ext cx="11561275" cy="5355312"/>
          </a:xfrm>
          <a:prstGeom prst="rect">
            <a:avLst/>
          </a:prstGeom>
          <a:noFill/>
        </p:spPr>
        <p:txBody>
          <a:bodyPr wrap="square" rtlCol="0">
            <a:spAutoFit/>
          </a:bodyPr>
          <a:lstStyle/>
          <a:p>
            <a:r>
              <a:rPr lang="en-IN" dirty="0"/>
              <a:t>Certainly! Here's a table with common data types in Microsoft SQL Server:</a:t>
            </a:r>
          </a:p>
          <a:p>
            <a:endParaRPr lang="en-IN" dirty="0"/>
          </a:p>
          <a:p>
            <a:r>
              <a:rPr lang="en-IN" dirty="0"/>
              <a:t>| Data Type         | Description                                              |</a:t>
            </a:r>
          </a:p>
          <a:p>
            <a:r>
              <a:rPr lang="en-IN" dirty="0"/>
              <a:t>|-------------------|----------------------------------------------------------|</a:t>
            </a:r>
          </a:p>
          <a:p>
            <a:r>
              <a:rPr lang="en-IN" dirty="0"/>
              <a:t>| INT                        | Integer                                                  |</a:t>
            </a:r>
          </a:p>
          <a:p>
            <a:r>
              <a:rPr lang="en-IN" dirty="0"/>
              <a:t>| VARCHAR(n)        | Variable-length character string (up to n characters)    |</a:t>
            </a:r>
          </a:p>
          <a:p>
            <a:r>
              <a:rPr lang="en-IN" dirty="0"/>
              <a:t>| DECIMAL(p, s)     | Decimal numbers with p total digits and s decimal places |</a:t>
            </a:r>
          </a:p>
          <a:p>
            <a:r>
              <a:rPr lang="en-IN" dirty="0"/>
              <a:t>| FLOAT(n)              | Floating-point number with n bits of precision           |</a:t>
            </a:r>
          </a:p>
          <a:p>
            <a:r>
              <a:rPr lang="en-IN" dirty="0"/>
              <a:t>| DATETIME            | Date and time                                            |</a:t>
            </a:r>
          </a:p>
          <a:p>
            <a:r>
              <a:rPr lang="en-IN" dirty="0"/>
              <a:t>| VARCHAR(MAX)  | Variable-length character string with maximum length      |</a:t>
            </a:r>
          </a:p>
          <a:p>
            <a:r>
              <a:rPr lang="en-IN" dirty="0"/>
              <a:t>| DECIMAL(MAX)   | Decimal numbers with maximum precision                   |</a:t>
            </a:r>
          </a:p>
          <a:p>
            <a:r>
              <a:rPr lang="en-IN" dirty="0"/>
              <a:t>| NVARCHAR(MAX)   | Variable-length Unicode character string with max length  |</a:t>
            </a:r>
          </a:p>
          <a:p>
            <a:r>
              <a:rPr lang="en-IN" dirty="0"/>
              <a:t>| BIT                         | Boolean (0 or 1)                                         |</a:t>
            </a:r>
          </a:p>
          <a:p>
            <a:endParaRPr lang="en-IN" dirty="0"/>
          </a:p>
          <a:p>
            <a:r>
              <a:rPr lang="en-IN" dirty="0"/>
              <a:t>This table includes some common data types in SQL Server. The `(n)`, `(p, s)`, and `(MAX)` are placeholders for specifying lengths or precision, and you would replace them with actual values when defining columns in a table.</a:t>
            </a:r>
          </a:p>
          <a:p>
            <a:endParaRPr lang="en-IN" dirty="0"/>
          </a:p>
          <a:p>
            <a:r>
              <a:rPr lang="en-IN" dirty="0"/>
              <a:t>If you have specific data types or scenarios in mind, or if you'd like more details on a particular data type, feel free to let me know!</a:t>
            </a:r>
          </a:p>
        </p:txBody>
      </p:sp>
    </p:spTree>
    <p:extLst>
      <p:ext uri="{BB962C8B-B14F-4D97-AF65-F5344CB8AC3E}">
        <p14:creationId xmlns:p14="http://schemas.microsoft.com/office/powerpoint/2010/main" val="231099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4E77D-F1F4-8CCA-F792-0FADE235188F}"/>
              </a:ext>
            </a:extLst>
          </p:cNvPr>
          <p:cNvPicPr>
            <a:picLocks noChangeAspect="1"/>
          </p:cNvPicPr>
          <p:nvPr/>
        </p:nvPicPr>
        <p:blipFill>
          <a:blip r:embed="rId2"/>
          <a:stretch>
            <a:fillRect/>
          </a:stretch>
        </p:blipFill>
        <p:spPr>
          <a:xfrm>
            <a:off x="624690" y="479360"/>
            <a:ext cx="11307690" cy="5504979"/>
          </a:xfrm>
          <a:prstGeom prst="rect">
            <a:avLst/>
          </a:prstGeom>
        </p:spPr>
      </p:pic>
    </p:spTree>
    <p:extLst>
      <p:ext uri="{BB962C8B-B14F-4D97-AF65-F5344CB8AC3E}">
        <p14:creationId xmlns:p14="http://schemas.microsoft.com/office/powerpoint/2010/main" val="1530611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C5A1EF-872D-5B5B-581C-AE3CD568614B}"/>
              </a:ext>
            </a:extLst>
          </p:cNvPr>
          <p:cNvPicPr>
            <a:picLocks noChangeAspect="1"/>
          </p:cNvPicPr>
          <p:nvPr/>
        </p:nvPicPr>
        <p:blipFill>
          <a:blip r:embed="rId2"/>
          <a:stretch>
            <a:fillRect/>
          </a:stretch>
        </p:blipFill>
        <p:spPr>
          <a:xfrm>
            <a:off x="711154" y="334978"/>
            <a:ext cx="9863294" cy="5998435"/>
          </a:xfrm>
          <a:prstGeom prst="rect">
            <a:avLst/>
          </a:prstGeom>
        </p:spPr>
      </p:pic>
    </p:spTree>
    <p:extLst>
      <p:ext uri="{BB962C8B-B14F-4D97-AF65-F5344CB8AC3E}">
        <p14:creationId xmlns:p14="http://schemas.microsoft.com/office/powerpoint/2010/main" val="2203172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3BCB7-98FE-4A6F-95FC-C5AFE29F9C2D}"/>
              </a:ext>
            </a:extLst>
          </p:cNvPr>
          <p:cNvPicPr>
            <a:picLocks noChangeAspect="1"/>
          </p:cNvPicPr>
          <p:nvPr/>
        </p:nvPicPr>
        <p:blipFill>
          <a:blip r:embed="rId2"/>
          <a:stretch>
            <a:fillRect/>
          </a:stretch>
        </p:blipFill>
        <p:spPr>
          <a:xfrm>
            <a:off x="179371" y="831015"/>
            <a:ext cx="11833257" cy="4691600"/>
          </a:xfrm>
          <a:prstGeom prst="rect">
            <a:avLst/>
          </a:prstGeom>
        </p:spPr>
      </p:pic>
    </p:spTree>
    <p:extLst>
      <p:ext uri="{BB962C8B-B14F-4D97-AF65-F5344CB8AC3E}">
        <p14:creationId xmlns:p14="http://schemas.microsoft.com/office/powerpoint/2010/main" val="572235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C44F12-63DE-E81F-B66D-83F0A99B1AB4}"/>
              </a:ext>
            </a:extLst>
          </p:cNvPr>
          <p:cNvPicPr>
            <a:picLocks noChangeAspect="1"/>
          </p:cNvPicPr>
          <p:nvPr/>
        </p:nvPicPr>
        <p:blipFill>
          <a:blip r:embed="rId2"/>
          <a:stretch>
            <a:fillRect/>
          </a:stretch>
        </p:blipFill>
        <p:spPr>
          <a:xfrm>
            <a:off x="190123" y="275776"/>
            <a:ext cx="11753748" cy="6079758"/>
          </a:xfrm>
          <a:prstGeom prst="rect">
            <a:avLst/>
          </a:prstGeom>
        </p:spPr>
      </p:pic>
    </p:spTree>
    <p:extLst>
      <p:ext uri="{BB962C8B-B14F-4D97-AF65-F5344CB8AC3E}">
        <p14:creationId xmlns:p14="http://schemas.microsoft.com/office/powerpoint/2010/main" val="4159106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FFD2CF-83F2-A563-03EE-8D374B7FB4FF}"/>
              </a:ext>
            </a:extLst>
          </p:cNvPr>
          <p:cNvPicPr>
            <a:picLocks noChangeAspect="1"/>
          </p:cNvPicPr>
          <p:nvPr/>
        </p:nvPicPr>
        <p:blipFill>
          <a:blip r:embed="rId2"/>
          <a:stretch>
            <a:fillRect/>
          </a:stretch>
        </p:blipFill>
        <p:spPr>
          <a:xfrm>
            <a:off x="556291" y="178830"/>
            <a:ext cx="10896344" cy="6500340"/>
          </a:xfrm>
          <a:prstGeom prst="rect">
            <a:avLst/>
          </a:prstGeom>
        </p:spPr>
      </p:pic>
    </p:spTree>
    <p:extLst>
      <p:ext uri="{BB962C8B-B14F-4D97-AF65-F5344CB8AC3E}">
        <p14:creationId xmlns:p14="http://schemas.microsoft.com/office/powerpoint/2010/main" val="2109314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06E675-CB6F-497A-143B-F3CBD67D5375}"/>
              </a:ext>
            </a:extLst>
          </p:cNvPr>
          <p:cNvPicPr>
            <a:picLocks noChangeAspect="1"/>
          </p:cNvPicPr>
          <p:nvPr/>
        </p:nvPicPr>
        <p:blipFill>
          <a:blip r:embed="rId2"/>
          <a:stretch>
            <a:fillRect/>
          </a:stretch>
        </p:blipFill>
        <p:spPr>
          <a:xfrm>
            <a:off x="72428" y="365891"/>
            <a:ext cx="11738020" cy="6126218"/>
          </a:xfrm>
          <a:prstGeom prst="rect">
            <a:avLst/>
          </a:prstGeom>
        </p:spPr>
      </p:pic>
    </p:spTree>
    <p:extLst>
      <p:ext uri="{BB962C8B-B14F-4D97-AF65-F5344CB8AC3E}">
        <p14:creationId xmlns:p14="http://schemas.microsoft.com/office/powerpoint/2010/main" val="466523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265A6D-EB7E-DE7F-ED99-CE796B5D8DC2}"/>
              </a:ext>
            </a:extLst>
          </p:cNvPr>
          <p:cNvPicPr>
            <a:picLocks noChangeAspect="1"/>
          </p:cNvPicPr>
          <p:nvPr/>
        </p:nvPicPr>
        <p:blipFill>
          <a:blip r:embed="rId2"/>
          <a:stretch>
            <a:fillRect/>
          </a:stretch>
        </p:blipFill>
        <p:spPr>
          <a:xfrm>
            <a:off x="193085" y="153909"/>
            <a:ext cx="11150907" cy="6370086"/>
          </a:xfrm>
          <a:prstGeom prst="rect">
            <a:avLst/>
          </a:prstGeom>
        </p:spPr>
      </p:pic>
    </p:spTree>
    <p:extLst>
      <p:ext uri="{BB962C8B-B14F-4D97-AF65-F5344CB8AC3E}">
        <p14:creationId xmlns:p14="http://schemas.microsoft.com/office/powerpoint/2010/main" val="1517349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7F0E3-38BB-BABE-4061-1CDD4E93C1CB}"/>
              </a:ext>
            </a:extLst>
          </p:cNvPr>
          <p:cNvPicPr>
            <a:picLocks noChangeAspect="1"/>
          </p:cNvPicPr>
          <p:nvPr/>
        </p:nvPicPr>
        <p:blipFill>
          <a:blip r:embed="rId2"/>
          <a:stretch>
            <a:fillRect/>
          </a:stretch>
        </p:blipFill>
        <p:spPr>
          <a:xfrm>
            <a:off x="737329" y="159627"/>
            <a:ext cx="10425593" cy="6538745"/>
          </a:xfrm>
          <a:prstGeom prst="rect">
            <a:avLst/>
          </a:prstGeom>
        </p:spPr>
      </p:pic>
    </p:spTree>
    <p:extLst>
      <p:ext uri="{BB962C8B-B14F-4D97-AF65-F5344CB8AC3E}">
        <p14:creationId xmlns:p14="http://schemas.microsoft.com/office/powerpoint/2010/main" val="3573589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91E117-46ED-F206-81DF-95BB18C7040C}"/>
              </a:ext>
            </a:extLst>
          </p:cNvPr>
          <p:cNvPicPr>
            <a:picLocks noChangeAspect="1"/>
          </p:cNvPicPr>
          <p:nvPr/>
        </p:nvPicPr>
        <p:blipFill>
          <a:blip r:embed="rId2"/>
          <a:stretch>
            <a:fillRect/>
          </a:stretch>
        </p:blipFill>
        <p:spPr>
          <a:xfrm>
            <a:off x="108641" y="320695"/>
            <a:ext cx="11751398" cy="6216610"/>
          </a:xfrm>
          <a:prstGeom prst="rect">
            <a:avLst/>
          </a:prstGeom>
        </p:spPr>
      </p:pic>
    </p:spTree>
    <p:extLst>
      <p:ext uri="{BB962C8B-B14F-4D97-AF65-F5344CB8AC3E}">
        <p14:creationId xmlns:p14="http://schemas.microsoft.com/office/powerpoint/2010/main" val="2489153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EAAF9-A6CD-E329-F435-33793C09ACA7}"/>
              </a:ext>
            </a:extLst>
          </p:cNvPr>
          <p:cNvPicPr>
            <a:picLocks noChangeAspect="1"/>
          </p:cNvPicPr>
          <p:nvPr/>
        </p:nvPicPr>
        <p:blipFill>
          <a:blip r:embed="rId2"/>
          <a:stretch>
            <a:fillRect/>
          </a:stretch>
        </p:blipFill>
        <p:spPr>
          <a:xfrm>
            <a:off x="520077" y="129752"/>
            <a:ext cx="11151845" cy="6598496"/>
          </a:xfrm>
          <a:prstGeom prst="rect">
            <a:avLst/>
          </a:prstGeom>
        </p:spPr>
      </p:pic>
    </p:spTree>
    <p:extLst>
      <p:ext uri="{BB962C8B-B14F-4D97-AF65-F5344CB8AC3E}">
        <p14:creationId xmlns:p14="http://schemas.microsoft.com/office/powerpoint/2010/main" val="408298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DECAA-5298-84CA-DB63-1302FF797E4C}"/>
              </a:ext>
            </a:extLst>
          </p:cNvPr>
          <p:cNvPicPr>
            <a:picLocks noChangeAspect="1"/>
          </p:cNvPicPr>
          <p:nvPr/>
        </p:nvPicPr>
        <p:blipFill>
          <a:blip r:embed="rId2"/>
          <a:stretch>
            <a:fillRect/>
          </a:stretch>
        </p:blipFill>
        <p:spPr>
          <a:xfrm>
            <a:off x="402336" y="368289"/>
            <a:ext cx="11247120" cy="5545787"/>
          </a:xfrm>
          <a:prstGeom prst="rect">
            <a:avLst/>
          </a:prstGeom>
        </p:spPr>
      </p:pic>
    </p:spTree>
    <p:extLst>
      <p:ext uri="{BB962C8B-B14F-4D97-AF65-F5344CB8AC3E}">
        <p14:creationId xmlns:p14="http://schemas.microsoft.com/office/powerpoint/2010/main" val="1870441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698AE-5B01-552F-6CBA-751EB1115B6B}"/>
              </a:ext>
            </a:extLst>
          </p:cNvPr>
          <p:cNvPicPr>
            <a:picLocks noChangeAspect="1"/>
          </p:cNvPicPr>
          <p:nvPr/>
        </p:nvPicPr>
        <p:blipFill>
          <a:blip r:embed="rId2"/>
          <a:stretch>
            <a:fillRect/>
          </a:stretch>
        </p:blipFill>
        <p:spPr>
          <a:xfrm>
            <a:off x="334978" y="396110"/>
            <a:ext cx="11289672" cy="5834821"/>
          </a:xfrm>
          <a:prstGeom prst="rect">
            <a:avLst/>
          </a:prstGeom>
        </p:spPr>
      </p:pic>
    </p:spTree>
    <p:extLst>
      <p:ext uri="{BB962C8B-B14F-4D97-AF65-F5344CB8AC3E}">
        <p14:creationId xmlns:p14="http://schemas.microsoft.com/office/powerpoint/2010/main" val="1555119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3C53C9-BD17-49CC-B165-D61554B11236}"/>
              </a:ext>
            </a:extLst>
          </p:cNvPr>
          <p:cNvPicPr>
            <a:picLocks noChangeAspect="1"/>
          </p:cNvPicPr>
          <p:nvPr/>
        </p:nvPicPr>
        <p:blipFill>
          <a:blip r:embed="rId2"/>
          <a:stretch>
            <a:fillRect/>
          </a:stretch>
        </p:blipFill>
        <p:spPr>
          <a:xfrm>
            <a:off x="126748" y="300662"/>
            <a:ext cx="11697199" cy="6054871"/>
          </a:xfrm>
          <a:prstGeom prst="rect">
            <a:avLst/>
          </a:prstGeom>
        </p:spPr>
      </p:pic>
    </p:spTree>
    <p:extLst>
      <p:ext uri="{BB962C8B-B14F-4D97-AF65-F5344CB8AC3E}">
        <p14:creationId xmlns:p14="http://schemas.microsoft.com/office/powerpoint/2010/main" val="2314803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BC5807-9E53-665D-8FDA-291E34D436BC}"/>
              </a:ext>
            </a:extLst>
          </p:cNvPr>
          <p:cNvPicPr>
            <a:picLocks noChangeAspect="1"/>
          </p:cNvPicPr>
          <p:nvPr/>
        </p:nvPicPr>
        <p:blipFill>
          <a:blip r:embed="rId2"/>
          <a:stretch>
            <a:fillRect/>
          </a:stretch>
        </p:blipFill>
        <p:spPr>
          <a:xfrm>
            <a:off x="244444" y="320574"/>
            <a:ext cx="11516008" cy="6216851"/>
          </a:xfrm>
          <a:prstGeom prst="rect">
            <a:avLst/>
          </a:prstGeom>
        </p:spPr>
      </p:pic>
    </p:spTree>
    <p:extLst>
      <p:ext uri="{BB962C8B-B14F-4D97-AF65-F5344CB8AC3E}">
        <p14:creationId xmlns:p14="http://schemas.microsoft.com/office/powerpoint/2010/main" val="3566532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5370DC-4A3D-49EF-73F8-FC5247CDE261}"/>
              </a:ext>
            </a:extLst>
          </p:cNvPr>
          <p:cNvPicPr>
            <a:picLocks noChangeAspect="1"/>
          </p:cNvPicPr>
          <p:nvPr/>
        </p:nvPicPr>
        <p:blipFill>
          <a:blip r:embed="rId2"/>
          <a:stretch>
            <a:fillRect/>
          </a:stretch>
        </p:blipFill>
        <p:spPr>
          <a:xfrm>
            <a:off x="1162501" y="365873"/>
            <a:ext cx="9267092" cy="6126254"/>
          </a:xfrm>
          <a:prstGeom prst="rect">
            <a:avLst/>
          </a:prstGeom>
        </p:spPr>
      </p:pic>
    </p:spTree>
    <p:extLst>
      <p:ext uri="{BB962C8B-B14F-4D97-AF65-F5344CB8AC3E}">
        <p14:creationId xmlns:p14="http://schemas.microsoft.com/office/powerpoint/2010/main" val="3323455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722B58-AF84-9512-E08B-FA5D757DF1A7}"/>
              </a:ext>
            </a:extLst>
          </p:cNvPr>
          <p:cNvPicPr>
            <a:picLocks noChangeAspect="1"/>
          </p:cNvPicPr>
          <p:nvPr/>
        </p:nvPicPr>
        <p:blipFill>
          <a:blip r:embed="rId2"/>
          <a:stretch>
            <a:fillRect/>
          </a:stretch>
        </p:blipFill>
        <p:spPr>
          <a:xfrm>
            <a:off x="144855" y="151367"/>
            <a:ext cx="11698717" cy="6394290"/>
          </a:xfrm>
          <a:prstGeom prst="rect">
            <a:avLst/>
          </a:prstGeom>
        </p:spPr>
      </p:pic>
    </p:spTree>
    <p:extLst>
      <p:ext uri="{BB962C8B-B14F-4D97-AF65-F5344CB8AC3E}">
        <p14:creationId xmlns:p14="http://schemas.microsoft.com/office/powerpoint/2010/main" val="3651777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6107CC-142E-DD1C-0883-6A18198D1595}"/>
              </a:ext>
            </a:extLst>
          </p:cNvPr>
          <p:cNvPicPr>
            <a:picLocks noChangeAspect="1"/>
          </p:cNvPicPr>
          <p:nvPr/>
        </p:nvPicPr>
        <p:blipFill>
          <a:blip r:embed="rId2"/>
          <a:stretch>
            <a:fillRect/>
          </a:stretch>
        </p:blipFill>
        <p:spPr>
          <a:xfrm>
            <a:off x="271604" y="854969"/>
            <a:ext cx="11425853" cy="5148061"/>
          </a:xfrm>
          <a:prstGeom prst="rect">
            <a:avLst/>
          </a:prstGeom>
        </p:spPr>
      </p:pic>
    </p:spTree>
    <p:extLst>
      <p:ext uri="{BB962C8B-B14F-4D97-AF65-F5344CB8AC3E}">
        <p14:creationId xmlns:p14="http://schemas.microsoft.com/office/powerpoint/2010/main" val="2779018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F54CE2-3C14-89D6-0846-76644400E86A}"/>
              </a:ext>
            </a:extLst>
          </p:cNvPr>
          <p:cNvPicPr>
            <a:picLocks noChangeAspect="1"/>
          </p:cNvPicPr>
          <p:nvPr/>
        </p:nvPicPr>
        <p:blipFill>
          <a:blip r:embed="rId2"/>
          <a:stretch>
            <a:fillRect/>
          </a:stretch>
        </p:blipFill>
        <p:spPr>
          <a:xfrm>
            <a:off x="344032" y="356044"/>
            <a:ext cx="11350214" cy="6145912"/>
          </a:xfrm>
          <a:prstGeom prst="rect">
            <a:avLst/>
          </a:prstGeom>
        </p:spPr>
      </p:pic>
    </p:spTree>
    <p:extLst>
      <p:ext uri="{BB962C8B-B14F-4D97-AF65-F5344CB8AC3E}">
        <p14:creationId xmlns:p14="http://schemas.microsoft.com/office/powerpoint/2010/main" val="135937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F5B724-0174-6E57-C7D5-74B233E5F827}"/>
              </a:ext>
            </a:extLst>
          </p:cNvPr>
          <p:cNvPicPr>
            <a:picLocks noChangeAspect="1"/>
          </p:cNvPicPr>
          <p:nvPr/>
        </p:nvPicPr>
        <p:blipFill>
          <a:blip r:embed="rId2"/>
          <a:stretch>
            <a:fillRect/>
          </a:stretch>
        </p:blipFill>
        <p:spPr>
          <a:xfrm>
            <a:off x="552262" y="339848"/>
            <a:ext cx="11190083" cy="6202387"/>
          </a:xfrm>
          <a:prstGeom prst="rect">
            <a:avLst/>
          </a:prstGeom>
        </p:spPr>
      </p:pic>
    </p:spTree>
    <p:extLst>
      <p:ext uri="{BB962C8B-B14F-4D97-AF65-F5344CB8AC3E}">
        <p14:creationId xmlns:p14="http://schemas.microsoft.com/office/powerpoint/2010/main" val="1909199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D3F0A1-5216-4F38-1077-752C6E6653F7}"/>
              </a:ext>
            </a:extLst>
          </p:cNvPr>
          <p:cNvPicPr>
            <a:picLocks noChangeAspect="1"/>
          </p:cNvPicPr>
          <p:nvPr/>
        </p:nvPicPr>
        <p:blipFill>
          <a:blip r:embed="rId2"/>
          <a:stretch>
            <a:fillRect/>
          </a:stretch>
        </p:blipFill>
        <p:spPr>
          <a:xfrm>
            <a:off x="348956" y="371115"/>
            <a:ext cx="11494088" cy="6115770"/>
          </a:xfrm>
          <a:prstGeom prst="rect">
            <a:avLst/>
          </a:prstGeom>
        </p:spPr>
      </p:pic>
    </p:spTree>
    <p:extLst>
      <p:ext uri="{BB962C8B-B14F-4D97-AF65-F5344CB8AC3E}">
        <p14:creationId xmlns:p14="http://schemas.microsoft.com/office/powerpoint/2010/main" val="2786770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8BD48-3BF8-7633-1F63-473726AC9E8F}"/>
              </a:ext>
            </a:extLst>
          </p:cNvPr>
          <p:cNvPicPr>
            <a:picLocks noChangeAspect="1"/>
          </p:cNvPicPr>
          <p:nvPr/>
        </p:nvPicPr>
        <p:blipFill>
          <a:blip r:embed="rId2"/>
          <a:stretch>
            <a:fillRect/>
          </a:stretch>
        </p:blipFill>
        <p:spPr>
          <a:xfrm>
            <a:off x="375754" y="208651"/>
            <a:ext cx="11440492" cy="6264577"/>
          </a:xfrm>
          <a:prstGeom prst="rect">
            <a:avLst/>
          </a:prstGeom>
        </p:spPr>
      </p:pic>
    </p:spTree>
    <p:extLst>
      <p:ext uri="{BB962C8B-B14F-4D97-AF65-F5344CB8AC3E}">
        <p14:creationId xmlns:p14="http://schemas.microsoft.com/office/powerpoint/2010/main" val="1542201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AA19D5-33C9-69DB-BA30-DBBAFCB68F9F}"/>
              </a:ext>
            </a:extLst>
          </p:cNvPr>
          <p:cNvSpPr txBox="1"/>
          <p:nvPr/>
        </p:nvSpPr>
        <p:spPr>
          <a:xfrm>
            <a:off x="371192" y="199609"/>
            <a:ext cx="11697077" cy="3970318"/>
          </a:xfrm>
          <a:prstGeom prst="rect">
            <a:avLst/>
          </a:prstGeom>
          <a:noFill/>
        </p:spPr>
        <p:txBody>
          <a:bodyPr wrap="square">
            <a:spAutoFit/>
          </a:bodyPr>
          <a:lstStyle/>
          <a:p>
            <a:r>
              <a:rPr lang="en-IN" dirty="0"/>
              <a:t>Certainly! Here's a table with common types of constraints in Microsoft SQL Server and their purposes:</a:t>
            </a:r>
          </a:p>
          <a:p>
            <a:endParaRPr lang="en-IN" dirty="0"/>
          </a:p>
          <a:p>
            <a:r>
              <a:rPr lang="en-IN" dirty="0"/>
              <a:t>| Constraint Type | Description                                                  |</a:t>
            </a:r>
          </a:p>
          <a:p>
            <a:r>
              <a:rPr lang="en-IN" dirty="0"/>
              <a:t>|-----------------|--------------------------------------------------------------|</a:t>
            </a:r>
          </a:p>
          <a:p>
            <a:r>
              <a:rPr lang="en-IN" dirty="0"/>
              <a:t>| PRIMARY KEY      | Uniquely identifies each record in the table.                |</a:t>
            </a:r>
          </a:p>
          <a:p>
            <a:r>
              <a:rPr lang="en-IN" dirty="0"/>
              <a:t>| FOREIGN KEY      | Ensures referential integrity between tables.                |</a:t>
            </a:r>
          </a:p>
          <a:p>
            <a:r>
              <a:rPr lang="en-IN" dirty="0"/>
              <a:t>| UNIQUE          | Ensures that all values in a column are unique.              |</a:t>
            </a:r>
          </a:p>
          <a:p>
            <a:r>
              <a:rPr lang="en-IN" dirty="0"/>
              <a:t>| CHECK           | Verifies that all values in a column satisfy a condition.    |</a:t>
            </a:r>
          </a:p>
          <a:p>
            <a:r>
              <a:rPr lang="en-IN" dirty="0"/>
              <a:t>| DEFAULT         | Provides a default value for a column when not specified.    |</a:t>
            </a:r>
          </a:p>
          <a:p>
            <a:r>
              <a:rPr lang="en-IN" dirty="0"/>
              <a:t>| NOT NULL        | Ensures that a column cannot have a NULL value.             |</a:t>
            </a:r>
          </a:p>
          <a:p>
            <a:endParaRPr lang="en-IN" dirty="0"/>
          </a:p>
          <a:p>
            <a:r>
              <a:rPr lang="en-IN" dirty="0"/>
              <a:t>Please note that this table includes some common constraint types, and there might be others depending on your specific database design. If you have any specific constraints in mind or if you have a particular scenario you'd like assistance with, feel free to provide more details!</a:t>
            </a:r>
          </a:p>
        </p:txBody>
      </p:sp>
      <p:sp>
        <p:nvSpPr>
          <p:cNvPr id="5" name="TextBox 4">
            <a:extLst>
              <a:ext uri="{FF2B5EF4-FFF2-40B4-BE49-F238E27FC236}">
                <a16:creationId xmlns:a16="http://schemas.microsoft.com/office/drawing/2014/main" id="{3B5E84B9-3D10-6FCF-CEBF-ECAD03186A86}"/>
              </a:ext>
            </a:extLst>
          </p:cNvPr>
          <p:cNvSpPr txBox="1"/>
          <p:nvPr/>
        </p:nvSpPr>
        <p:spPr>
          <a:xfrm>
            <a:off x="568106" y="4765843"/>
            <a:ext cx="4148750" cy="1477328"/>
          </a:xfrm>
          <a:prstGeom prst="rect">
            <a:avLst/>
          </a:prstGeom>
          <a:noFill/>
        </p:spPr>
        <p:txBody>
          <a:bodyPr wrap="square">
            <a:spAutoFit/>
          </a:bodyPr>
          <a:lstStyle/>
          <a:p>
            <a:r>
              <a:rPr lang="en-IN"/>
              <a:t>CREATE TABLE ExampleTable (</a:t>
            </a:r>
          </a:p>
          <a:p>
            <a:r>
              <a:rPr lang="en-IN"/>
              <a:t>    ID INT IDENTITY(1,1) PRIMARY KEY,</a:t>
            </a:r>
          </a:p>
          <a:p>
            <a:r>
              <a:rPr lang="en-IN"/>
              <a:t>    Name VARCHAR(50),</a:t>
            </a:r>
          </a:p>
          <a:p>
            <a:r>
              <a:rPr lang="en-IN"/>
              <a:t>    -- Other columns...</a:t>
            </a:r>
          </a:p>
          <a:p>
            <a:r>
              <a:rPr lang="en-IN"/>
              <a:t>);</a:t>
            </a:r>
            <a:endParaRPr lang="en-IN" dirty="0"/>
          </a:p>
        </p:txBody>
      </p:sp>
      <p:sp>
        <p:nvSpPr>
          <p:cNvPr id="7" name="TextBox 6">
            <a:extLst>
              <a:ext uri="{FF2B5EF4-FFF2-40B4-BE49-F238E27FC236}">
                <a16:creationId xmlns:a16="http://schemas.microsoft.com/office/drawing/2014/main" id="{F3DD6BC4-7C51-FB9A-68F4-B6CE603BC748}"/>
              </a:ext>
            </a:extLst>
          </p:cNvPr>
          <p:cNvSpPr txBox="1"/>
          <p:nvPr/>
        </p:nvSpPr>
        <p:spPr>
          <a:xfrm>
            <a:off x="5526386" y="4765843"/>
            <a:ext cx="6097508" cy="923330"/>
          </a:xfrm>
          <a:prstGeom prst="rect">
            <a:avLst/>
          </a:prstGeom>
          <a:noFill/>
        </p:spPr>
        <p:txBody>
          <a:bodyPr wrap="square">
            <a:spAutoFit/>
          </a:bodyPr>
          <a:lstStyle/>
          <a:p>
            <a:r>
              <a:rPr lang="en-IN" dirty="0"/>
              <a:t>INSERT INTO </a:t>
            </a:r>
            <a:r>
              <a:rPr lang="en-IN" dirty="0" err="1"/>
              <a:t>ExampleTable</a:t>
            </a:r>
            <a:r>
              <a:rPr lang="en-IN" dirty="0"/>
              <a:t> (Name) VALUES ('John');</a:t>
            </a:r>
          </a:p>
          <a:p>
            <a:r>
              <a:rPr lang="en-IN" dirty="0"/>
              <a:t>INSERT INTO </a:t>
            </a:r>
            <a:r>
              <a:rPr lang="en-IN" dirty="0" err="1"/>
              <a:t>ExampleTable</a:t>
            </a:r>
            <a:r>
              <a:rPr lang="en-IN" dirty="0"/>
              <a:t> (Name) VALUES ('Jane');</a:t>
            </a:r>
          </a:p>
          <a:p>
            <a:r>
              <a:rPr lang="en-IN" dirty="0"/>
              <a:t>-- The ID column will be automatically generated.</a:t>
            </a:r>
          </a:p>
        </p:txBody>
      </p:sp>
      <p:cxnSp>
        <p:nvCxnSpPr>
          <p:cNvPr id="9" name="Straight Connector 8">
            <a:extLst>
              <a:ext uri="{FF2B5EF4-FFF2-40B4-BE49-F238E27FC236}">
                <a16:creationId xmlns:a16="http://schemas.microsoft.com/office/drawing/2014/main" id="{3B6D17F1-F4A6-BD1A-54F0-80BDBE6C6FA9}"/>
              </a:ext>
            </a:extLst>
          </p:cNvPr>
          <p:cNvCxnSpPr/>
          <p:nvPr/>
        </p:nvCxnSpPr>
        <p:spPr>
          <a:xfrm>
            <a:off x="371192" y="4472412"/>
            <a:ext cx="1169707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037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C2EFD6-8246-96FD-6C9B-380E9B387A89}"/>
              </a:ext>
            </a:extLst>
          </p:cNvPr>
          <p:cNvPicPr>
            <a:picLocks noChangeAspect="1"/>
          </p:cNvPicPr>
          <p:nvPr/>
        </p:nvPicPr>
        <p:blipFill>
          <a:blip r:embed="rId2"/>
          <a:stretch>
            <a:fillRect/>
          </a:stretch>
        </p:blipFill>
        <p:spPr>
          <a:xfrm>
            <a:off x="386723" y="63374"/>
            <a:ext cx="11418554" cy="6556974"/>
          </a:xfrm>
          <a:prstGeom prst="rect">
            <a:avLst/>
          </a:prstGeom>
        </p:spPr>
      </p:pic>
    </p:spTree>
    <p:extLst>
      <p:ext uri="{BB962C8B-B14F-4D97-AF65-F5344CB8AC3E}">
        <p14:creationId xmlns:p14="http://schemas.microsoft.com/office/powerpoint/2010/main" val="2944242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BDB8E4-AFC2-11C3-7F60-9ADC10B9936D}"/>
              </a:ext>
            </a:extLst>
          </p:cNvPr>
          <p:cNvPicPr>
            <a:picLocks noChangeAspect="1"/>
          </p:cNvPicPr>
          <p:nvPr/>
        </p:nvPicPr>
        <p:blipFill>
          <a:blip r:embed="rId2"/>
          <a:stretch>
            <a:fillRect/>
          </a:stretch>
        </p:blipFill>
        <p:spPr>
          <a:xfrm>
            <a:off x="344031" y="465640"/>
            <a:ext cx="11036174" cy="5926719"/>
          </a:xfrm>
          <a:prstGeom prst="rect">
            <a:avLst/>
          </a:prstGeom>
        </p:spPr>
      </p:pic>
    </p:spTree>
    <p:extLst>
      <p:ext uri="{BB962C8B-B14F-4D97-AF65-F5344CB8AC3E}">
        <p14:creationId xmlns:p14="http://schemas.microsoft.com/office/powerpoint/2010/main" val="701530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F34E4B-8C0E-B4B3-1078-8E9D4949C470}"/>
              </a:ext>
            </a:extLst>
          </p:cNvPr>
          <p:cNvPicPr>
            <a:picLocks noChangeAspect="1"/>
          </p:cNvPicPr>
          <p:nvPr/>
        </p:nvPicPr>
        <p:blipFill>
          <a:blip r:embed="rId2"/>
          <a:stretch>
            <a:fillRect/>
          </a:stretch>
        </p:blipFill>
        <p:spPr>
          <a:xfrm>
            <a:off x="144855" y="132807"/>
            <a:ext cx="11760451" cy="6592386"/>
          </a:xfrm>
          <a:prstGeom prst="rect">
            <a:avLst/>
          </a:prstGeom>
        </p:spPr>
      </p:pic>
    </p:spTree>
    <p:extLst>
      <p:ext uri="{BB962C8B-B14F-4D97-AF65-F5344CB8AC3E}">
        <p14:creationId xmlns:p14="http://schemas.microsoft.com/office/powerpoint/2010/main" val="3108097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BA71F-CCBB-F8FA-6B00-013267E9FDF9}"/>
              </a:ext>
            </a:extLst>
          </p:cNvPr>
          <p:cNvPicPr>
            <a:picLocks noChangeAspect="1"/>
          </p:cNvPicPr>
          <p:nvPr/>
        </p:nvPicPr>
        <p:blipFill>
          <a:blip r:embed="rId2"/>
          <a:stretch>
            <a:fillRect/>
          </a:stretch>
        </p:blipFill>
        <p:spPr>
          <a:xfrm>
            <a:off x="470783" y="186148"/>
            <a:ext cx="11250433" cy="6485703"/>
          </a:xfrm>
          <a:prstGeom prst="rect">
            <a:avLst/>
          </a:prstGeom>
        </p:spPr>
      </p:pic>
    </p:spTree>
    <p:extLst>
      <p:ext uri="{BB962C8B-B14F-4D97-AF65-F5344CB8AC3E}">
        <p14:creationId xmlns:p14="http://schemas.microsoft.com/office/powerpoint/2010/main" val="3386066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ED1258-505B-5B09-8576-0CC80B26AD99}"/>
              </a:ext>
            </a:extLst>
          </p:cNvPr>
          <p:cNvPicPr>
            <a:picLocks noChangeAspect="1"/>
          </p:cNvPicPr>
          <p:nvPr/>
        </p:nvPicPr>
        <p:blipFill>
          <a:blip r:embed="rId2"/>
          <a:stretch>
            <a:fillRect/>
          </a:stretch>
        </p:blipFill>
        <p:spPr>
          <a:xfrm>
            <a:off x="271604" y="174331"/>
            <a:ext cx="11219838" cy="6190256"/>
          </a:xfrm>
          <a:prstGeom prst="rect">
            <a:avLst/>
          </a:prstGeom>
        </p:spPr>
      </p:pic>
    </p:spTree>
    <p:extLst>
      <p:ext uri="{BB962C8B-B14F-4D97-AF65-F5344CB8AC3E}">
        <p14:creationId xmlns:p14="http://schemas.microsoft.com/office/powerpoint/2010/main" val="4192927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6BF5FB-4BE1-E578-431E-E37F5A2EC147}"/>
              </a:ext>
            </a:extLst>
          </p:cNvPr>
          <p:cNvPicPr>
            <a:picLocks noChangeAspect="1"/>
          </p:cNvPicPr>
          <p:nvPr/>
        </p:nvPicPr>
        <p:blipFill>
          <a:blip r:embed="rId2"/>
          <a:stretch>
            <a:fillRect/>
          </a:stretch>
        </p:blipFill>
        <p:spPr>
          <a:xfrm>
            <a:off x="413877" y="144856"/>
            <a:ext cx="10830527" cy="6200041"/>
          </a:xfrm>
          <a:prstGeom prst="rect">
            <a:avLst/>
          </a:prstGeom>
        </p:spPr>
      </p:pic>
    </p:spTree>
    <p:extLst>
      <p:ext uri="{BB962C8B-B14F-4D97-AF65-F5344CB8AC3E}">
        <p14:creationId xmlns:p14="http://schemas.microsoft.com/office/powerpoint/2010/main" val="1403226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913FFE-C947-AD19-3B4D-DD99BF6C0EDA}"/>
              </a:ext>
            </a:extLst>
          </p:cNvPr>
          <p:cNvPicPr>
            <a:picLocks noChangeAspect="1"/>
          </p:cNvPicPr>
          <p:nvPr/>
        </p:nvPicPr>
        <p:blipFill>
          <a:blip r:embed="rId2"/>
          <a:stretch>
            <a:fillRect/>
          </a:stretch>
        </p:blipFill>
        <p:spPr>
          <a:xfrm>
            <a:off x="0" y="102242"/>
            <a:ext cx="12192000" cy="6653516"/>
          </a:xfrm>
          <a:prstGeom prst="rect">
            <a:avLst/>
          </a:prstGeom>
        </p:spPr>
      </p:pic>
    </p:spTree>
    <p:extLst>
      <p:ext uri="{BB962C8B-B14F-4D97-AF65-F5344CB8AC3E}">
        <p14:creationId xmlns:p14="http://schemas.microsoft.com/office/powerpoint/2010/main" val="910583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10A735-C607-567D-97C9-560B2F3497F7}"/>
              </a:ext>
            </a:extLst>
          </p:cNvPr>
          <p:cNvPicPr>
            <a:picLocks noChangeAspect="1"/>
          </p:cNvPicPr>
          <p:nvPr/>
        </p:nvPicPr>
        <p:blipFill>
          <a:blip r:embed="rId2"/>
          <a:stretch>
            <a:fillRect/>
          </a:stretch>
        </p:blipFill>
        <p:spPr>
          <a:xfrm>
            <a:off x="344031" y="271474"/>
            <a:ext cx="11262511" cy="6235044"/>
          </a:xfrm>
          <a:prstGeom prst="rect">
            <a:avLst/>
          </a:prstGeom>
        </p:spPr>
      </p:pic>
    </p:spTree>
    <p:extLst>
      <p:ext uri="{BB962C8B-B14F-4D97-AF65-F5344CB8AC3E}">
        <p14:creationId xmlns:p14="http://schemas.microsoft.com/office/powerpoint/2010/main" val="37048352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299BA-295C-9230-6895-C40D5CAF1EF3}"/>
              </a:ext>
            </a:extLst>
          </p:cNvPr>
          <p:cNvPicPr>
            <a:picLocks noChangeAspect="1"/>
          </p:cNvPicPr>
          <p:nvPr/>
        </p:nvPicPr>
        <p:blipFill>
          <a:blip r:embed="rId2"/>
          <a:stretch>
            <a:fillRect/>
          </a:stretch>
        </p:blipFill>
        <p:spPr>
          <a:xfrm>
            <a:off x="244444" y="606159"/>
            <a:ext cx="11507498" cy="5645682"/>
          </a:xfrm>
          <a:prstGeom prst="rect">
            <a:avLst/>
          </a:prstGeom>
        </p:spPr>
      </p:pic>
    </p:spTree>
    <p:extLst>
      <p:ext uri="{BB962C8B-B14F-4D97-AF65-F5344CB8AC3E}">
        <p14:creationId xmlns:p14="http://schemas.microsoft.com/office/powerpoint/2010/main" val="3156341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024148-1199-B956-1D11-EFD92B7ADBCE}"/>
              </a:ext>
            </a:extLst>
          </p:cNvPr>
          <p:cNvPicPr>
            <a:picLocks noChangeAspect="1"/>
          </p:cNvPicPr>
          <p:nvPr/>
        </p:nvPicPr>
        <p:blipFill>
          <a:blip r:embed="rId2"/>
          <a:stretch>
            <a:fillRect/>
          </a:stretch>
        </p:blipFill>
        <p:spPr>
          <a:xfrm>
            <a:off x="327514" y="1104522"/>
            <a:ext cx="11864486" cy="3429000"/>
          </a:xfrm>
          <a:prstGeom prst="rect">
            <a:avLst/>
          </a:prstGeom>
        </p:spPr>
      </p:pic>
    </p:spTree>
    <p:extLst>
      <p:ext uri="{BB962C8B-B14F-4D97-AF65-F5344CB8AC3E}">
        <p14:creationId xmlns:p14="http://schemas.microsoft.com/office/powerpoint/2010/main" val="833032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61E289-01E9-229D-1BBD-562539A7EB67}"/>
              </a:ext>
            </a:extLst>
          </p:cNvPr>
          <p:cNvPicPr>
            <a:picLocks noChangeAspect="1"/>
          </p:cNvPicPr>
          <p:nvPr/>
        </p:nvPicPr>
        <p:blipFill>
          <a:blip r:embed="rId2"/>
          <a:stretch>
            <a:fillRect/>
          </a:stretch>
        </p:blipFill>
        <p:spPr>
          <a:xfrm>
            <a:off x="285522" y="573785"/>
            <a:ext cx="11620956" cy="5442967"/>
          </a:xfrm>
          <a:prstGeom prst="rect">
            <a:avLst/>
          </a:prstGeom>
        </p:spPr>
      </p:pic>
    </p:spTree>
    <p:extLst>
      <p:ext uri="{BB962C8B-B14F-4D97-AF65-F5344CB8AC3E}">
        <p14:creationId xmlns:p14="http://schemas.microsoft.com/office/powerpoint/2010/main" val="3511694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9C02F5-5DD4-6C74-81AF-FBCCC9CF1FCF}"/>
              </a:ext>
            </a:extLst>
          </p:cNvPr>
          <p:cNvPicPr>
            <a:picLocks noChangeAspect="1"/>
          </p:cNvPicPr>
          <p:nvPr/>
        </p:nvPicPr>
        <p:blipFill>
          <a:blip r:embed="rId2"/>
          <a:stretch>
            <a:fillRect/>
          </a:stretch>
        </p:blipFill>
        <p:spPr>
          <a:xfrm>
            <a:off x="226337" y="220396"/>
            <a:ext cx="11561781" cy="6171351"/>
          </a:xfrm>
          <a:prstGeom prst="rect">
            <a:avLst/>
          </a:prstGeom>
        </p:spPr>
      </p:pic>
    </p:spTree>
    <p:extLst>
      <p:ext uri="{BB962C8B-B14F-4D97-AF65-F5344CB8AC3E}">
        <p14:creationId xmlns:p14="http://schemas.microsoft.com/office/powerpoint/2010/main" val="2980224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7A45AE-5583-2AEE-7BF1-6EC9A61B850D}"/>
              </a:ext>
            </a:extLst>
          </p:cNvPr>
          <p:cNvSpPr/>
          <p:nvPr/>
        </p:nvSpPr>
        <p:spPr>
          <a:xfrm>
            <a:off x="479758" y="2967335"/>
            <a:ext cx="11232498" cy="1323439"/>
          </a:xfrm>
          <a:prstGeom prst="rect">
            <a:avLst/>
          </a:prstGeom>
          <a:noFill/>
        </p:spPr>
        <p:txBody>
          <a:bodyPr wrap="none" lIns="91440" tIns="45720" rIns="91440" bIns="45720">
            <a:spAutoFit/>
          </a:bodyPr>
          <a:lstStyle/>
          <a:p>
            <a:pPr algn="ctr"/>
            <a:r>
              <a:rPr lang="en-US" sz="8000" b="1" dirty="0">
                <a:ln w="6600">
                  <a:solidFill>
                    <a:schemeClr val="accent2"/>
                  </a:solidFill>
                  <a:prstDash val="solid"/>
                </a:ln>
                <a:solidFill>
                  <a:srgbClr val="FFFFFF"/>
                </a:solidFill>
                <a:effectLst>
                  <a:outerShdw dist="38100" dir="2700000" algn="tl" rotWithShape="0">
                    <a:schemeClr val="accent2"/>
                  </a:outerShdw>
                </a:effectLst>
              </a:rPr>
              <a:t>SQL SERVER BASICS DONE</a:t>
            </a:r>
            <a:endParaRPr lang="en-US" sz="8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8760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5141CE-A6D5-883F-0A8F-FBBC72F3DABE}"/>
              </a:ext>
            </a:extLst>
          </p:cNvPr>
          <p:cNvPicPr>
            <a:picLocks noChangeAspect="1"/>
          </p:cNvPicPr>
          <p:nvPr/>
        </p:nvPicPr>
        <p:blipFill>
          <a:blip r:embed="rId2"/>
          <a:stretch>
            <a:fillRect/>
          </a:stretch>
        </p:blipFill>
        <p:spPr>
          <a:xfrm>
            <a:off x="338328" y="565017"/>
            <a:ext cx="11370487" cy="5342007"/>
          </a:xfrm>
          <a:prstGeom prst="rect">
            <a:avLst/>
          </a:prstGeom>
        </p:spPr>
      </p:pic>
    </p:spTree>
    <p:extLst>
      <p:ext uri="{BB962C8B-B14F-4D97-AF65-F5344CB8AC3E}">
        <p14:creationId xmlns:p14="http://schemas.microsoft.com/office/powerpoint/2010/main" val="886520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63B90A-E4EC-BD99-095A-6DC3A4A6FC1B}"/>
              </a:ext>
            </a:extLst>
          </p:cNvPr>
          <p:cNvPicPr>
            <a:picLocks noChangeAspect="1"/>
          </p:cNvPicPr>
          <p:nvPr/>
        </p:nvPicPr>
        <p:blipFill>
          <a:blip r:embed="rId2"/>
          <a:stretch>
            <a:fillRect/>
          </a:stretch>
        </p:blipFill>
        <p:spPr>
          <a:xfrm>
            <a:off x="283464" y="785935"/>
            <a:ext cx="11488513" cy="5084513"/>
          </a:xfrm>
          <a:prstGeom prst="rect">
            <a:avLst/>
          </a:prstGeom>
        </p:spPr>
      </p:pic>
    </p:spTree>
    <p:extLst>
      <p:ext uri="{BB962C8B-B14F-4D97-AF65-F5344CB8AC3E}">
        <p14:creationId xmlns:p14="http://schemas.microsoft.com/office/powerpoint/2010/main" val="983483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62D77-FDA4-E8ED-59DA-AB786E3F560F}"/>
              </a:ext>
            </a:extLst>
          </p:cNvPr>
          <p:cNvPicPr>
            <a:picLocks noChangeAspect="1"/>
          </p:cNvPicPr>
          <p:nvPr/>
        </p:nvPicPr>
        <p:blipFill>
          <a:blip r:embed="rId2"/>
          <a:stretch>
            <a:fillRect/>
          </a:stretch>
        </p:blipFill>
        <p:spPr>
          <a:xfrm>
            <a:off x="502920" y="765309"/>
            <a:ext cx="11350737" cy="5095995"/>
          </a:xfrm>
          <a:prstGeom prst="rect">
            <a:avLst/>
          </a:prstGeom>
        </p:spPr>
      </p:pic>
    </p:spTree>
    <p:extLst>
      <p:ext uri="{BB962C8B-B14F-4D97-AF65-F5344CB8AC3E}">
        <p14:creationId xmlns:p14="http://schemas.microsoft.com/office/powerpoint/2010/main" val="4239741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15FE03-3C9E-A705-C855-AECB98F2229E}"/>
              </a:ext>
            </a:extLst>
          </p:cNvPr>
          <p:cNvPicPr>
            <a:picLocks noChangeAspect="1"/>
          </p:cNvPicPr>
          <p:nvPr/>
        </p:nvPicPr>
        <p:blipFill>
          <a:blip r:embed="rId2"/>
          <a:stretch>
            <a:fillRect/>
          </a:stretch>
        </p:blipFill>
        <p:spPr>
          <a:xfrm>
            <a:off x="216311" y="675956"/>
            <a:ext cx="11759377" cy="5506087"/>
          </a:xfrm>
          <a:prstGeom prst="rect">
            <a:avLst/>
          </a:prstGeom>
        </p:spPr>
      </p:pic>
    </p:spTree>
    <p:extLst>
      <p:ext uri="{BB962C8B-B14F-4D97-AF65-F5344CB8AC3E}">
        <p14:creationId xmlns:p14="http://schemas.microsoft.com/office/powerpoint/2010/main" val="107165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425</Words>
  <Application>Microsoft Office PowerPoint</Application>
  <PresentationFormat>Widescreen</PresentationFormat>
  <Paragraphs>38</Paragraphs>
  <Slides>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 KUMAR SINGH</dc:creator>
  <cp:lastModifiedBy>PRAVEEN KUMAR SINGH</cp:lastModifiedBy>
  <cp:revision>76</cp:revision>
  <dcterms:created xsi:type="dcterms:W3CDTF">2023-11-05T20:41:37Z</dcterms:created>
  <dcterms:modified xsi:type="dcterms:W3CDTF">2023-11-15T14:42:07Z</dcterms:modified>
</cp:coreProperties>
</file>